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8" r:id="rId4"/>
    <p:sldId id="259" r:id="rId5"/>
    <p:sldId id="267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784860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84860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457200" y="457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419100" y="57531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001000" y="5791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039100" y="4953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aranee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772400" cy="5486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990600"/>
            <a:ext cx="7315200" cy="51054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784860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84860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457200" y="457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419100" y="57531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001000" y="5791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039100" y="4953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143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50886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অতি বৃষ্টি কাকে বলে?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2514601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অতি বৃষ্টিতে মারা যায় ২টি গাছের নাম বল?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50520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বাংলাদেশে কোন কোন মাসে শিলা বৃষ্টি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784860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84860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457200" y="457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419100" y="57531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001000" y="5791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039100" y="4953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2" y="457198"/>
            <a:ext cx="8144933" cy="5943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914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1336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খরা কাকে বলে?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199" y="3124200"/>
            <a:ext cx="7848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২।ফসলি জমির উপর ভিত্তি করে  খরাকে কয় ভাগে ভাগ যায়?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4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784860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84860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457200" y="457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419100" y="57531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001000" y="5791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039100" y="4953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85115"/>
            <a:ext cx="5257800" cy="4113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8862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 বৃষ্টি এবং শিলা বৃষ্টির কারনে কি কি ক্ষতি হয় তার তালিকা তৈরি করে আনবে।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9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784860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84860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457200" y="457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419100" y="57531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001000" y="5791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039100" y="4953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52186"/>
            <a:ext cx="3923158" cy="3743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85800"/>
            <a:ext cx="8229600" cy="57150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8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" name="Half Frame 10"/>
          <p:cNvSpPr/>
          <p:nvPr/>
        </p:nvSpPr>
        <p:spPr>
          <a:xfrm rot="5400000">
            <a:off x="7848600" y="381000"/>
            <a:ext cx="838200" cy="8382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81000"/>
            <a:ext cx="3429000" cy="13234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57800" y="1828800"/>
            <a:ext cx="3352800" cy="449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শ্রেনিঃ ৭ম </a:t>
            </a: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কৃষি শিক্ষা </a:t>
            </a: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অধ্যায়ঃ৪র্থ    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পাঠঃ৭     </a:t>
            </a:r>
            <a:endParaRPr lang="bn-IN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তারিখঃ১/১১/২০১৭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609600" y="533400"/>
            <a:ext cx="4572000" cy="5867400"/>
            <a:chOff x="609600" y="533400"/>
            <a:chExt cx="4572000" cy="5867400"/>
          </a:xfrm>
        </p:grpSpPr>
        <p:sp>
          <p:nvSpPr>
            <p:cNvPr id="12" name="Rounded Rectangle 11"/>
            <p:cNvSpPr/>
            <p:nvPr/>
          </p:nvSpPr>
          <p:spPr>
            <a:xfrm>
              <a:off x="609600" y="533400"/>
              <a:ext cx="4572000" cy="5867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মোঃ রবিউল ইসলাম</a:t>
              </a:r>
            </a:p>
            <a:p>
              <a:pPr algn="ctr"/>
              <a:r>
                <a:rPr lang="bn-IN" sz="4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সহকারী শিক্ষক(কৃষি) </a:t>
              </a:r>
            </a:p>
            <a:p>
              <a:pPr algn="ctr"/>
              <a:r>
                <a:rPr lang="bn-IN" sz="4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মিরপুর উচ্চ বিদ্যালয়</a:t>
              </a:r>
            </a:p>
            <a:p>
              <a:pPr algn="ctr"/>
              <a:r>
                <a:rPr lang="bn-IN" sz="4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কুমারখালী, কুষ্টিয়া।   মোবাঃ ০১৭১৩৯১৭৪৬৯</a:t>
              </a:r>
              <a:endPara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Email: rabiul</a:t>
              </a:r>
              <a:r>
                <a:rPr lang="en-US" dirty="0" smtClean="0">
                  <a:solidFill>
                    <a:srgbClr val="C00000"/>
                  </a:solidFill>
                  <a:cs typeface="NikoshBAN" pitchFamily="2" charset="0"/>
                </a:rPr>
                <a:t>030387@gmail.com</a:t>
              </a:r>
              <a:r>
                <a:rPr lang="bn-IN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 descr="RABI 1.JPG"/>
            <p:cNvPicPr>
              <a:picLocks noChangeAspect="1"/>
            </p:cNvPicPr>
            <p:nvPr/>
          </p:nvPicPr>
          <p:blipFill>
            <a:blip r:embed="rId3">
              <a:lum bright="10000" contrast="40000"/>
            </a:blip>
            <a:stretch>
              <a:fillRect/>
            </a:stretch>
          </p:blipFill>
          <p:spPr>
            <a:xfrm>
              <a:off x="2133600" y="533400"/>
              <a:ext cx="1600200" cy="17034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3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066800" cy="914400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76200" y="5867400"/>
            <a:ext cx="1066800" cy="914400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8077200" y="5943600"/>
            <a:ext cx="1066800" cy="914400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8153400" y="76200"/>
            <a:ext cx="1066800" cy="914400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5291" y="381000"/>
            <a:ext cx="8458727" cy="6096000"/>
            <a:chOff x="305291" y="381000"/>
            <a:chExt cx="8458727" cy="6096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246" y="381000"/>
              <a:ext cx="3810000" cy="3124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871" y="381000"/>
              <a:ext cx="4620058" cy="3124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91" y="3505200"/>
              <a:ext cx="4633638" cy="2971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684" y="3505199"/>
              <a:ext cx="3852334" cy="2971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86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784860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84860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457200" y="457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419100" y="57531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001000" y="5791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039100" y="4953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ফসল উৎপাদনে প্রতিকূল আবহাওয়া ও জলবায়ুর প্রভাব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784860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84860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457200" y="457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419100" y="57531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001000" y="5791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039100" y="4953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7620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কৃষি সংজ্ঞা বলতে পারবে?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কৃষি উৎপাদনে আবহাওয়া ও জলবায়ুর প্রভাব ব্যাখ্যা করতে পারবে?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784860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84860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457200" y="457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419100" y="57531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001000" y="5791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039100" y="4953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80" y="647700"/>
            <a:ext cx="7912970" cy="5562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43200" y="25908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অতিবৃষ্টিঃ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784860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84860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457200" y="457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419100" y="57531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001000" y="5791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039100" y="4953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7241" y="457201"/>
            <a:ext cx="8061959" cy="5943600"/>
            <a:chOff x="777241" y="457201"/>
            <a:chExt cx="8061959" cy="5943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1" y="457201"/>
              <a:ext cx="4556759" cy="59436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457201"/>
              <a:ext cx="3505200" cy="594359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514600" y="1828800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শিলাবৃষ্টি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784860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84860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457200" y="457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419100" y="57531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001000" y="5791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039100" y="4953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1" y="647700"/>
            <a:ext cx="7903029" cy="5753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9400" y="2209800"/>
            <a:ext cx="2667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খরা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7848600" y="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848600" y="5562600"/>
            <a:ext cx="1295400" cy="1295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457200" y="457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419100" y="57531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001000" y="57912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039100" y="495300"/>
            <a:ext cx="685800" cy="6096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47700"/>
            <a:ext cx="7848601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905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বন্যা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127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Rabiul</dc:creator>
  <cp:lastModifiedBy>Windows User</cp:lastModifiedBy>
  <cp:revision>41</cp:revision>
  <dcterms:created xsi:type="dcterms:W3CDTF">2006-08-16T00:00:00Z</dcterms:created>
  <dcterms:modified xsi:type="dcterms:W3CDTF">2017-11-02T06:15:01Z</dcterms:modified>
</cp:coreProperties>
</file>